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MASTER_SLIDE-image-1.pn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_SLIDE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411480"/>
            <a:ext cx="7315200" cy="15430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3600" b="1" dirty="0">
                <a:solidFill>
                  <a:srgbClr val="000000"/>
                </a:solidFill>
              </a:rPr>
              <a:t>《大数据决策支持》产教融合课程调查问卷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2743200" y="216027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00" dirty="0">
                <a:solidFill>
                  <a:srgbClr val="000000"/>
                </a:solidFill>
              </a:rPr>
              <a:t>最近更新日期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2743200" y="2468880"/>
            <a:ext cx="3657600" cy="5143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2024-06-18 18:36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2743200" y="308610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200" dirty="0">
                <a:solidFill>
                  <a:srgbClr val="000000"/>
                </a:solidFill>
              </a:rPr>
              <a:t>答卷总数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2743200" y="3394710"/>
            <a:ext cx="3657600" cy="5143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114</a:t>
            </a:r>
            <a:endParaRPr 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你是否认为该课程能够提高您的实践能力？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你是否认为该课程能够提高您的实践能力？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你是否认为该课程能够为你的未来职业发展提供帮助？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你是否认为该课程能够为你的未来职业发展提供帮助？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位置分布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位置分布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2032" y="972007"/>
            <a:ext cx="4059936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你对数据科学与大数据技术产教融合课程的整体满意度是？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你对数据科学与大数据技术产教融合课程的整体满意度是？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你对企业教师的授课态度是否满意？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你对企业教师的授课态度是否满意？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你对企业教师授课的教学方法是否满意？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你对企业教师授课的教学方法是否满意？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你对企业教师授课的教学内容是否满意？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你对企业教师授课的教学内容是否满意？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你对企业教师授课的教学水平是否满意？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你对企业教师授课的教学水平是否满意？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你对企业教师授课的实用性是否满意？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你对企业教师授课的实用性是否满意？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dirty="0">
                <a:solidFill>
                  <a:srgbClr val="000000"/>
                </a:solidFill>
              </a:rPr>
              <a:t>图表说明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你是否认为该课程能够帮助您更好地理解数据科学与大数据技术？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44805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你是否认为该课程能够帮助您更好地理解数据科学与大数据技术？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4846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200" dirty="0">
                <a:solidFill>
                  <a:srgbClr val="000000"/>
                </a:solidFill>
              </a:rPr>
              <a:t>样本量 = 114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968" y="972007"/>
            <a:ext cx="5084064" cy="338693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2024-06-18T11:02:35Z</dcterms:created>
  <dcterms:modified xsi:type="dcterms:W3CDTF">2024-06-18T11:02:35Z</dcterms:modified>
</cp:coreProperties>
</file>